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9"/>
  </p:notesMasterIdLst>
  <p:sldIdLst>
    <p:sldId id="351" r:id="rId3"/>
    <p:sldId id="353" r:id="rId4"/>
    <p:sldId id="352" r:id="rId5"/>
    <p:sldId id="332" r:id="rId6"/>
    <p:sldId id="342" r:id="rId7"/>
    <p:sldId id="346" r:id="rId8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6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A53C"/>
    <a:srgbClr val="7D0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34" autoAdjust="0"/>
    <p:restoredTop sz="96429" autoAdjust="0"/>
  </p:normalViewPr>
  <p:slideViewPr>
    <p:cSldViewPr snapToGrid="0">
      <p:cViewPr varScale="1">
        <p:scale>
          <a:sx n="109" d="100"/>
          <a:sy n="109" d="100"/>
        </p:scale>
        <p:origin x="30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72" y="72"/>
      </p:cViewPr>
      <p:guideLst>
        <p:guide orient="horz" pos="3106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15C3A54A-3752-4716-80F9-96ABCA365DC9}" type="datetimeFigureOut">
              <a:rPr lang="ko-KR" altLang="en-US" smtClean="0"/>
              <a:t>2020-02-04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8188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5" tIns="45373" rIns="90745" bIns="453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4" y="4686224"/>
            <a:ext cx="5389240" cy="4440077"/>
          </a:xfrm>
          <a:prstGeom prst="rect">
            <a:avLst/>
          </a:prstGeom>
        </p:spPr>
        <p:txBody>
          <a:bodyPr vert="horz" lIns="90745" tIns="45373" rIns="90745" bIns="4537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73"/>
            <a:ext cx="2919565" cy="493867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6" y="9370873"/>
            <a:ext cx="2919565" cy="493867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A7458B2A-F341-4905-90C7-7DB970E0B71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557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257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2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3373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1178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dirty="0" smtClean="0">
                <a:latin typeface="굴림" charset="-127"/>
                <a:ea typeface="굴림" charset="-127"/>
              </a:rPr>
              <a:t>, </a:t>
            </a:r>
            <a:r>
              <a:rPr lang="ko-KR" altLang="en-US" dirty="0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9655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>
                <a:latin typeface="굴림" charset="-127"/>
                <a:ea typeface="굴림" charset="-127"/>
              </a:rPr>
              <a:t>평가대상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순위발표</a:t>
            </a:r>
            <a:r>
              <a:rPr lang="en-US" altLang="ko-KR" smtClean="0">
                <a:latin typeface="굴림" charset="-127"/>
                <a:ea typeface="굴림" charset="-127"/>
              </a:rPr>
              <a:t>, </a:t>
            </a:r>
            <a:r>
              <a:rPr lang="ko-KR" altLang="en-US" smtClean="0">
                <a:latin typeface="굴림" charset="-127"/>
                <a:ea typeface="굴림" charset="-127"/>
              </a:rPr>
              <a:t>평가기준일 언급</a:t>
            </a:r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AD76-463E-47F6-8532-49E369709B7E}" type="slidenum">
              <a:rPr lang="en-US" altLang="ko-KR" smtClean="0">
                <a:latin typeface="굴림" charset="-127"/>
                <a:ea typeface="굴림" charset="-127"/>
              </a:rPr>
              <a:pPr/>
              <a:t>5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7192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14CC4A-1824-4F37-8132-D399ABE9CD3E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2862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126454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42184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27498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23833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268815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104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419114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792915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023214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136827662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6423969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1" y="0"/>
            <a:ext cx="885825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5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7" y="6483366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9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498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82550"/>
            <a:ext cx="8229600" cy="5619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499992" y="6237312"/>
            <a:ext cx="64807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‹#›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701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152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367597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576728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46825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674582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104"/>
            <a:ext cx="8382000" cy="614838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289386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3189496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241999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4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1092611465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978516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586538"/>
            <a:ext cx="2895600" cy="2984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경 영 평 가 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>
          <a:xfrm>
            <a:off x="3276600" y="6580188"/>
            <a:ext cx="2133600" cy="2921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8DACFF9E-B07F-436B-B201-27824CF4F220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ko-K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415087"/>
      </p:ext>
    </p:extLst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16"/>
            <a:ext cx="7772400" cy="10080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1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443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22891264"/>
      </p:ext>
    </p:extLst>
  </p:cSld>
  <p:clrMapOvr>
    <a:masterClrMapping/>
  </p:clrMapOvr>
  <p:transition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0160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1" y="0"/>
            <a:ext cx="885825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66645" y="0"/>
            <a:ext cx="9001156" cy="2311052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5429250"/>
            <a:ext cx="9144000" cy="142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570" dirty="0">
              <a:solidFill>
                <a:prstClr val="white"/>
              </a:solidFill>
            </a:endParaRPr>
          </a:p>
        </p:txBody>
      </p:sp>
      <p:cxnSp>
        <p:nvCxnSpPr>
          <p:cNvPr id="6" name="Straight Connector 9"/>
          <p:cNvCxnSpPr/>
          <p:nvPr userDrawn="1"/>
        </p:nvCxnSpPr>
        <p:spPr>
          <a:xfrm>
            <a:off x="0" y="2819400"/>
            <a:ext cx="8763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62657" y="6483366"/>
            <a:ext cx="25384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7010400" y="649289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329E99-165F-4FB8-ADD5-7617328AE4A1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946336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24641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570">
              <a:solidFill>
                <a:prstClr val="black"/>
              </a:solidFill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8256589" y="6516701"/>
            <a:ext cx="754063" cy="16049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fld id="{EE152FC0-CD7B-4532-8556-9E9BE59A12B4}" type="slidenum">
              <a:rPr kumimoji="0" lang="en-US" altLang="ko-KR" sz="443" b="1" smtClean="0">
                <a:solidFill>
                  <a:srgbClr val="1F497D"/>
                </a:solidFill>
                <a:latin typeface="Arial" pitchFamily="34" charset="0"/>
              </a:rPr>
              <a:pPr algn="ctr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ko-KR" sz="443" b="1" smtClean="0">
              <a:solidFill>
                <a:srgbClr val="1F497D"/>
              </a:solidFill>
              <a:latin typeface="Arial" pitchFamily="34" charset="0"/>
            </a:endParaRPr>
          </a:p>
        </p:txBody>
      </p:sp>
      <p:pic>
        <p:nvPicPr>
          <p:cNvPr id="5" name="Picture 2" descr="AS"/>
          <p:cNvPicPr>
            <a:picLocks noChangeAspect="1" noChangeArrowheads="1"/>
          </p:cNvPicPr>
          <p:nvPr userDrawn="1"/>
        </p:nvPicPr>
        <p:blipFill>
          <a:blip r:embed="rId14" cstate="print"/>
          <a:srcRect b="86852"/>
          <a:stretch>
            <a:fillRect/>
          </a:stretch>
        </p:blipFill>
        <p:spPr bwMode="auto">
          <a:xfrm>
            <a:off x="0" y="123833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783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87" r:id="rId11"/>
    <p:sldLayoutId id="2147483688" r:id="rId12"/>
  </p:sldLayoutIdLst>
  <p:transition>
    <p:wipe dir="d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144661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289322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433983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578644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108496" indent="-108496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886" b="1">
          <a:solidFill>
            <a:schemeClr val="accent1"/>
          </a:solidFill>
          <a:latin typeface="+mn-lt"/>
          <a:ea typeface="+mn-ea"/>
          <a:cs typeface="+mn-cs"/>
        </a:defRPr>
      </a:lvl1pPr>
      <a:lvl2pPr marL="235075" indent="-90413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886">
          <a:solidFill>
            <a:schemeClr val="tx1"/>
          </a:solidFill>
          <a:latin typeface="+mn-lt"/>
          <a:ea typeface="+mn-ea"/>
        </a:defRPr>
      </a:lvl2pPr>
      <a:lvl3pPr marL="361653" indent="-72331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760">
          <a:solidFill>
            <a:schemeClr val="tx1"/>
          </a:solidFill>
          <a:latin typeface="+mn-lt"/>
          <a:ea typeface="+mn-ea"/>
        </a:defRPr>
      </a:lvl3pPr>
      <a:lvl4pPr marL="506314" indent="-72331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633">
          <a:solidFill>
            <a:schemeClr val="tx1"/>
          </a:solidFill>
          <a:latin typeface="+mn-lt"/>
          <a:ea typeface="+mn-ea"/>
        </a:defRPr>
      </a:lvl4pPr>
      <a:lvl5pPr marL="650975" indent="-7233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5pPr>
      <a:lvl6pPr marL="795635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6pPr>
      <a:lvl7pPr marL="940297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7pPr>
      <a:lvl8pPr marL="108495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8pPr>
      <a:lvl9pPr marL="122961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61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22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83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44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305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66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627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88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24641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570">
              <a:solidFill>
                <a:prstClr val="black"/>
              </a:solidFill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8256589" y="6516701"/>
            <a:ext cx="754063" cy="16049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fld id="{EE152FC0-CD7B-4532-8556-9E9BE59A12B4}" type="slidenum">
              <a:rPr kumimoji="0" lang="en-US" altLang="ko-KR" sz="443" b="1" smtClean="0">
                <a:solidFill>
                  <a:srgbClr val="1F497D"/>
                </a:solidFill>
                <a:latin typeface="Arial" pitchFamily="34" charset="0"/>
              </a:rPr>
              <a:pPr algn="ctr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ko-KR" sz="443" b="1" smtClean="0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43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>
    <p:wipe dir="d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76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144661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289322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433983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578644" algn="l" rtl="0" fontAlgn="base" latinLnBrk="1">
        <a:spcBef>
          <a:spcPct val="0"/>
        </a:spcBef>
        <a:spcAft>
          <a:spcPct val="0"/>
        </a:spcAft>
        <a:defRPr kumimoji="1" sz="76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108496" indent="-108496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886" b="1">
          <a:solidFill>
            <a:schemeClr val="accent1"/>
          </a:solidFill>
          <a:latin typeface="+mn-lt"/>
          <a:ea typeface="+mn-ea"/>
          <a:cs typeface="+mn-cs"/>
        </a:defRPr>
      </a:lvl1pPr>
      <a:lvl2pPr marL="235075" indent="-90413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886">
          <a:solidFill>
            <a:schemeClr val="tx1"/>
          </a:solidFill>
          <a:latin typeface="+mn-lt"/>
          <a:ea typeface="+mn-ea"/>
        </a:defRPr>
      </a:lvl2pPr>
      <a:lvl3pPr marL="361653" indent="-72331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760">
          <a:solidFill>
            <a:schemeClr val="tx1"/>
          </a:solidFill>
          <a:latin typeface="+mn-lt"/>
          <a:ea typeface="+mn-ea"/>
        </a:defRPr>
      </a:lvl3pPr>
      <a:lvl4pPr marL="506314" indent="-72331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633">
          <a:solidFill>
            <a:schemeClr val="tx1"/>
          </a:solidFill>
          <a:latin typeface="+mn-lt"/>
          <a:ea typeface="+mn-ea"/>
        </a:defRPr>
      </a:lvl4pPr>
      <a:lvl5pPr marL="650975" indent="-7233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5pPr>
      <a:lvl6pPr marL="795635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6pPr>
      <a:lvl7pPr marL="940297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7pPr>
      <a:lvl8pPr marL="108495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8pPr>
      <a:lvl9pPr marL="1229618" indent="-72331" algn="l" rtl="0" fontAlgn="base" latinLnBrk="1">
        <a:spcBef>
          <a:spcPct val="20000"/>
        </a:spcBef>
        <a:spcAft>
          <a:spcPct val="0"/>
        </a:spcAft>
        <a:buChar char="»"/>
        <a:defRPr kumimoji="1" sz="633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61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22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83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44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305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66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627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88" algn="l" defTabSz="289322" rtl="0" eaLnBrk="1" latinLnBrk="1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drims.dongguk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165247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7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동국대학교 홈페이지</a:t>
            </a:r>
            <a:r>
              <a:rPr lang="en-US" altLang="ko-KR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(http://www.dongguk.edu/mbs/kr/index.jsp</a:t>
            </a:r>
            <a:r>
              <a:rPr lang="en-US" altLang="ko-KR" sz="17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7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5" name="_x231909816" descr="EMB0000590c0e6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84" y="2087078"/>
            <a:ext cx="8030561" cy="410381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모서리가 둥근 직사각형 13"/>
          <p:cNvSpPr/>
          <p:nvPr/>
        </p:nvSpPr>
        <p:spPr bwMode="auto">
          <a:xfrm>
            <a:off x="543284" y="1464734"/>
            <a:ext cx="8030561" cy="3904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 type="triangle" w="lg" len="lg"/>
            <a:tailEnd type="none" w="lg" len="lg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네이버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다음에서 동국대학교 검색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메인 홈페이지 연결</a:t>
            </a:r>
          </a:p>
        </p:txBody>
      </p:sp>
    </p:spTree>
    <p:extLst>
      <p:ext uri="{BB962C8B-B14F-4D97-AF65-F5344CB8AC3E}">
        <p14:creationId xmlns:p14="http://schemas.microsoft.com/office/powerpoint/2010/main" val="2648716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165247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7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동국대학교 홈페이지</a:t>
            </a:r>
            <a:r>
              <a:rPr lang="en-US" altLang="ko-KR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(http://www.dongguk.edu/mbs/kr/index.jsp</a:t>
            </a:r>
            <a:r>
              <a:rPr lang="en-US" altLang="ko-KR" sz="17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700" b="1" dirty="0">
              <a:solidFill>
                <a:schemeClr val="tx1"/>
              </a:solidFill>
            </a:endParaRP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179388" y="1381901"/>
            <a:ext cx="8535987" cy="467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39" y="1502012"/>
            <a:ext cx="8053772" cy="4714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144563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814798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7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경찰사법대학원 홈페이지</a:t>
            </a:r>
            <a:r>
              <a:rPr lang="en-US" altLang="ko-KR" sz="17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(https://gspcj.dongguk.edu</a:t>
            </a:r>
            <a:r>
              <a:rPr lang="en-US" altLang="ko-KR" sz="17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/)</a:t>
            </a:r>
            <a:endParaRPr lang="ko-KR" altLang="en-US" sz="1700" b="1" dirty="0">
              <a:solidFill>
                <a:schemeClr val="tx1"/>
              </a:solidFill>
            </a:endParaRP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179388" y="1381901"/>
            <a:ext cx="8535987" cy="467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3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84" y="1519827"/>
            <a:ext cx="8004552" cy="4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85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44"/>
          <p:cNvSpPr/>
          <p:nvPr/>
        </p:nvSpPr>
        <p:spPr>
          <a:xfrm>
            <a:off x="543284" y="1014259"/>
            <a:ext cx="6814798" cy="360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차세대 통합정보시스템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7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uDRIMS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  <a:hlinkClick r:id="rId3"/>
              </a:rPr>
              <a:t> http://udrims.dongguk.edu</a:t>
            </a:r>
            <a:r>
              <a:rPr lang="en-US" altLang="ko-KR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)</a:t>
            </a:r>
            <a:r>
              <a:rPr lang="ko-KR" altLang="en-US" sz="17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로그인</a:t>
            </a:r>
            <a:endParaRPr lang="ko-KR" altLang="en-US" sz="1700" b="1" dirty="0">
              <a:solidFill>
                <a:srgbClr val="C00000"/>
              </a:solidFill>
            </a:endParaRP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179388" y="1381901"/>
            <a:ext cx="8535987" cy="467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3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  <a:buFontTx/>
              <a:buBlip>
                <a:blip r:embed="rId4"/>
              </a:buBlip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536" name="Picture 9" descr="C:\Documents and Settings\Administrator\바탕 화면\사회과학대학_업무\03.행정업무\02.공통업무\09.월별업무_자체업무\8월업무\0822.행정대학원OT\수강신청방법\u-drim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1463148"/>
            <a:ext cx="777716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3779838" y="4750859"/>
            <a:ext cx="1655762" cy="647700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43284" y="5481936"/>
            <a:ext cx="542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err="1" smtClean="0"/>
              <a:t>유드림스</a:t>
            </a:r>
            <a:r>
              <a:rPr lang="ko-KR" altLang="en-US" dirty="0" smtClean="0"/>
              <a:t> 로그인 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rgbClr val="FF0000"/>
                </a:solidFill>
              </a:rPr>
              <a:t>최초 </a:t>
            </a:r>
            <a:r>
              <a:rPr lang="en-US" altLang="ko-KR" b="1" dirty="0" smtClean="0">
                <a:solidFill>
                  <a:srgbClr val="FF0000"/>
                </a:solidFill>
              </a:rPr>
              <a:t>ID : </a:t>
            </a:r>
            <a:r>
              <a:rPr lang="ko-KR" altLang="en-US" b="1" dirty="0" smtClean="0">
                <a:solidFill>
                  <a:srgbClr val="FF0000"/>
                </a:solidFill>
              </a:rPr>
              <a:t>학번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rgbClr val="FF0000"/>
                </a:solidFill>
              </a:rPr>
              <a:t>최초 </a:t>
            </a:r>
            <a:r>
              <a:rPr lang="en-US" altLang="ko-KR" b="1" dirty="0" smtClean="0">
                <a:solidFill>
                  <a:srgbClr val="FF0000"/>
                </a:solidFill>
              </a:rPr>
              <a:t>PW : </a:t>
            </a:r>
            <a:r>
              <a:rPr lang="ko-KR" altLang="en-US" b="1" dirty="0" smtClean="0">
                <a:solidFill>
                  <a:srgbClr val="FF0000"/>
                </a:solidFill>
              </a:rPr>
              <a:t>주민번호 앞자리</a:t>
            </a:r>
            <a:r>
              <a:rPr lang="en-US" altLang="ko-KR" b="1" dirty="0" smtClean="0">
                <a:solidFill>
                  <a:srgbClr val="FF0000"/>
                </a:solidFill>
              </a:rPr>
              <a:t>6</a:t>
            </a:r>
            <a:r>
              <a:rPr lang="ko-KR" altLang="en-US" b="1" dirty="0" smtClean="0">
                <a:solidFill>
                  <a:srgbClr val="FF0000"/>
                </a:solidFill>
              </a:rPr>
              <a:t>자리</a:t>
            </a:r>
            <a:r>
              <a:rPr lang="en-US" altLang="ko-KR" b="1" dirty="0" smtClean="0">
                <a:solidFill>
                  <a:srgbClr val="FF0000"/>
                </a:solidFill>
              </a:rPr>
              <a:t>+dg!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452320" y="3471251"/>
            <a:ext cx="648072" cy="441603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46447" y="194810"/>
            <a:ext cx="74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4206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/>
          <p:nvPr/>
        </p:nvPicPr>
        <p:blipFill>
          <a:blip r:embed="rId3" cstate="print"/>
          <a:srcRect l="901" t="3397" r="901" b="8576"/>
          <a:stretch>
            <a:fillRect/>
          </a:stretch>
        </p:blipFill>
        <p:spPr bwMode="auto">
          <a:xfrm>
            <a:off x="309562" y="1752600"/>
            <a:ext cx="8571971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모서리가 둥근 직사각형 20"/>
          <p:cNvSpPr/>
          <p:nvPr/>
        </p:nvSpPr>
        <p:spPr>
          <a:xfrm>
            <a:off x="367555" y="3708399"/>
            <a:ext cx="1215711" cy="646691"/>
          </a:xfrm>
          <a:prstGeom prst="roundRect">
            <a:avLst/>
          </a:prstGeom>
          <a:noFill/>
          <a:ln w="41275" cap="flat" cmpd="sng" algn="ctr">
            <a:solidFill>
              <a:srgbClr val="FF000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685791" y="1864300"/>
            <a:ext cx="591631" cy="250462"/>
          </a:xfrm>
          <a:prstGeom prst="roundRect">
            <a:avLst/>
          </a:prstGeom>
          <a:noFill/>
          <a:ln w="41275" cap="flat" cmpd="sng" algn="ctr">
            <a:solidFill>
              <a:srgbClr val="FF000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842132" y="3267982"/>
            <a:ext cx="5577694" cy="2410063"/>
            <a:chOff x="1979712" y="3933056"/>
            <a:chExt cx="6951251" cy="1512168"/>
          </a:xfrm>
        </p:grpSpPr>
        <p:sp>
          <p:nvSpPr>
            <p:cNvPr id="24" name="타원 23"/>
            <p:cNvSpPr/>
            <p:nvPr/>
          </p:nvSpPr>
          <p:spPr>
            <a:xfrm>
              <a:off x="1979712" y="3933056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ysDot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5" name="아래쪽 화살표 24"/>
            <p:cNvSpPr/>
            <p:nvPr/>
          </p:nvSpPr>
          <p:spPr>
            <a:xfrm>
              <a:off x="2051720" y="4365104"/>
              <a:ext cx="288032" cy="1080120"/>
            </a:xfrm>
            <a:prstGeom prst="downArrow">
              <a:avLst>
                <a:gd name="adj1" fmla="val 50000"/>
                <a:gd name="adj2" fmla="val 99383"/>
              </a:avLst>
            </a:prstGeom>
            <a:solidFill>
              <a:srgbClr val="F7964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2339751" y="4388858"/>
              <a:ext cx="6591212" cy="279418"/>
            </a:xfrm>
            <a:prstGeom prst="roundRect">
              <a:avLst/>
            </a:prstGeom>
            <a:solidFill>
              <a:srgbClr val="F7964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신청을 클릭하면 아래쪽으로 신청과목이 이동됨</a:t>
              </a:r>
            </a:p>
          </p:txBody>
        </p: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952402" y="3481991"/>
            <a:ext cx="65718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5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Click</a:t>
            </a:r>
            <a:endParaRPr kumimoji="0" lang="ko-KR" altLang="en-US" sz="15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115430" y="5678045"/>
            <a:ext cx="4535640" cy="378035"/>
          </a:xfrm>
          <a:prstGeom prst="roundRect">
            <a:avLst/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이곳에서 최종 수강신청과목 확인 가능함</a:t>
            </a:r>
          </a:p>
        </p:txBody>
      </p:sp>
      <p:sp>
        <p:nvSpPr>
          <p:cNvPr id="29" name="모서리가 둥근 직사각형 4"/>
          <p:cNvSpPr/>
          <p:nvPr/>
        </p:nvSpPr>
        <p:spPr bwMode="auto">
          <a:xfrm>
            <a:off x="309341" y="1108650"/>
            <a:ext cx="8860059" cy="536945"/>
          </a:xfrm>
          <a:prstGeom prst="rect">
            <a:avLst/>
          </a:prstGeom>
          <a:noFill/>
          <a:ln>
            <a:noFill/>
          </a:ln>
          <a:effectLst/>
        </p:spPr>
        <p:txBody>
          <a:bodyPr lIns="57150" tIns="57150" rIns="57150" bIns="57150" spcCol="1270" anchor="ctr"/>
          <a:lstStyle/>
          <a:p>
            <a:pPr lvl="0" defTabSz="666750" latinLnBrk="0"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ko-KR" altLang="en-US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대학원학사→ 교과수업→ 수강신청관리→ 수강신청→ 과목선택</a:t>
            </a:r>
            <a:r>
              <a:rPr lang="ko-KR" altLang="en-US" b="1" kern="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→ 신청→ 저장 </a:t>
            </a:r>
            <a:endParaRPr kumimoji="0" lang="ko-KR" alt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447" y="194810"/>
            <a:ext cx="7455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 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2400" dirty="0">
              <a:latin typeface="한컴 윤고딕 250" panose="02020603020101020101" pitchFamily="18" charset="-127"/>
              <a:ea typeface="한컴 윤고딕 250" panose="0202060302010102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74397" y="2266178"/>
            <a:ext cx="6887002" cy="619780"/>
          </a:xfrm>
          <a:prstGeom prst="roundRect">
            <a:avLst/>
          </a:prstGeom>
          <a:noFill/>
          <a:ln w="41275" cap="flat" cmpd="sng" algn="ctr">
            <a:solidFill>
              <a:srgbClr val="FF000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367555" y="4428058"/>
            <a:ext cx="1215711" cy="330205"/>
          </a:xfrm>
          <a:prstGeom prst="roundRect">
            <a:avLst/>
          </a:prstGeom>
          <a:noFill/>
          <a:ln w="41275" cap="flat" cmpd="sng" algn="ctr">
            <a:solidFill>
              <a:srgbClr val="00B0F0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3941" y="4758263"/>
            <a:ext cx="1382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종강시점</a:t>
            </a:r>
            <a:endParaRPr lang="en-US" altLang="ko-KR" sz="1400" dirty="0" smtClean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강의평가시행</a:t>
            </a:r>
            <a:endParaRPr lang="ko-KR" altLang="en-US" sz="14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322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979712" y="2996952"/>
            <a:ext cx="4071367" cy="128759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4000" b="1" dirty="0" smtClean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r>
              <a:rPr lang="en-US" altLang="ko-KR" sz="4000" b="1" dirty="0" smtClean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4000" b="1" dirty="0" smtClean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4000" b="1" dirty="0" smtClean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4000" b="1" dirty="0" smtClean="0"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ko-KR" altLang="en-US" sz="4000" b="1" dirty="0">
              <a:solidFill>
                <a:schemeClr val="accent1">
                  <a:tint val="3000"/>
                  <a:alpha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42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6470</TotalTime>
  <Words>126</Words>
  <Application>Microsoft Office PowerPoint</Application>
  <PresentationFormat>화면 슬라이드 쇼(4:3)</PresentationFormat>
  <Paragraphs>67</Paragraphs>
  <Slides>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7" baseType="lpstr">
      <vt:lpstr>HY견고딕</vt:lpstr>
      <vt:lpstr>HY울릉도M</vt:lpstr>
      <vt:lpstr>굴림</vt:lpstr>
      <vt:lpstr>맑은 고딕</vt:lpstr>
      <vt:lpstr>-윤고딕140</vt:lpstr>
      <vt:lpstr>한컴 윤고딕 250</vt:lpstr>
      <vt:lpstr>휴먼모음T</vt:lpstr>
      <vt:lpstr>Arial</vt:lpstr>
      <vt:lpstr>Wingdings</vt:lpstr>
      <vt:lpstr>4_c020TGp_general_diagram_v2</vt:lpstr>
      <vt:lpstr>5_c020TGp_general_diagram_v2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감사합니다  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함영란</cp:lastModifiedBy>
  <cp:revision>428</cp:revision>
  <cp:lastPrinted>2019-08-12T00:36:27Z</cp:lastPrinted>
  <dcterms:created xsi:type="dcterms:W3CDTF">2014-05-16T04:57:46Z</dcterms:created>
  <dcterms:modified xsi:type="dcterms:W3CDTF">2020-02-04T04:28:42Z</dcterms:modified>
</cp:coreProperties>
</file>